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840" y="24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2023/9/23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 blue sky with white text&#10;&#10;Description automatically generated">
            <a:extLst>
              <a:ext uri="{FF2B5EF4-FFF2-40B4-BE49-F238E27FC236}">
                <a16:creationId xmlns:a16="http://schemas.microsoft.com/office/drawing/2014/main" id="{F61932DE-4F04-04FC-F23C-9CD9013F9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" y="-20214"/>
            <a:ext cx="29158126" cy="407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Jie Liu</cp:lastModifiedBy>
  <cp:revision>21</cp:revision>
  <dcterms:created xsi:type="dcterms:W3CDTF">2017-06-26T05:33:13Z</dcterms:created>
  <dcterms:modified xsi:type="dcterms:W3CDTF">2023-09-23T16:02:26Z</dcterms:modified>
</cp:coreProperties>
</file>